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3" userDrawn="1">
          <p15:clr>
            <a:srgbClr val="A4A3A4"/>
          </p15:clr>
        </p15:guide>
        <p15:guide id="3" pos="5727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A3C78-75C3-A841-972A-EF2FA4324C9E}" v="7" dt="2019-01-15T05:38:59.960"/>
    <p1510:client id="{D675D315-A309-0646-9AE8-25F09D61EE14}" v="13" dt="2019-01-15T23:50:17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/>
    <p:restoredTop sz="97049"/>
  </p:normalViewPr>
  <p:slideViewPr>
    <p:cSldViewPr snapToGrid="0" snapToObjects="1">
      <p:cViewPr varScale="1">
        <p:scale>
          <a:sx n="162" d="100"/>
          <a:sy n="162" d="100"/>
        </p:scale>
        <p:origin x="768" y="176"/>
      </p:cViewPr>
      <p:guideLst>
        <p:guide orient="horz" pos="2160"/>
        <p:guide pos="33"/>
        <p:guide pos="5727"/>
        <p:guide pos="2880"/>
        <p:guide orient="horz" pos="504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ev Roy" userId="cef9fc9bc80668b3" providerId="LiveId" clId="{D675D315-A309-0646-9AE8-25F09D61EE14}"/>
    <pc:docChg chg="custSel modSld modMainMaster">
      <pc:chgData name="Rajeev Roy" userId="cef9fc9bc80668b3" providerId="LiveId" clId="{D675D315-A309-0646-9AE8-25F09D61EE14}" dt="2019-01-15T23:50:17.706" v="85"/>
      <pc:docMkLst>
        <pc:docMk/>
      </pc:docMkLst>
      <pc:sldChg chg="addSp delSp modSp">
        <pc:chgData name="Rajeev Roy" userId="cef9fc9bc80668b3" providerId="LiveId" clId="{D675D315-A309-0646-9AE8-25F09D61EE14}" dt="2019-01-15T23:50:17.706" v="85"/>
        <pc:sldMkLst>
          <pc:docMk/>
          <pc:sldMk cId="3437749206" sldId="256"/>
        </pc:sldMkLst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4" creationId="{48BC4969-D5DB-9A40-B7F5-109E23794812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5" creationId="{A7D11649-DB9E-B64F-B9E7-0506E33E4B44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1" creationId="{24DE696D-8046-524B-AA2C-336C3DE3E8CD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3" creationId="{FE3ED4DA-DF17-7B47-8BFF-FEDA211C4160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4" creationId="{CC106056-0295-B144-A66D-B9462488EEBC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7" creationId="{CDA8E767-AE09-834D-8BDC-C4989AC7DEF5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8" creationId="{29608A79-13B4-7B43-85B6-C9C085A536EF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19" creationId="{D4CD9FF5-4B55-E546-8ED2-0A5658CEC63F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20" creationId="{D73F05D1-2DDB-0545-B1C7-B52BB31FA744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21" creationId="{C53293B6-84CA-9A4B-9887-4BF45F9D04A7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k cId="3437749206" sldId="256"/>
            <ac:spMk id="22" creationId="{1445D5D9-1AAF-554B-A90A-9F1FE223AB71}"/>
          </ac:spMkLst>
        </pc:spChg>
        <pc:picChg chg="add mod">
          <ac:chgData name="Rajeev Roy" userId="cef9fc9bc80668b3" providerId="LiveId" clId="{D675D315-A309-0646-9AE8-25F09D61EE14}" dt="2019-01-15T23:50:17.706" v="85"/>
          <ac:picMkLst>
            <pc:docMk/>
            <pc:sldMk cId="3437749206" sldId="256"/>
            <ac:picMk id="2" creationId="{DD0A5944-0151-E148-BDC5-495A2CFC45D3}"/>
          </ac:picMkLst>
        </pc:picChg>
        <pc:picChg chg="add mod">
          <ac:chgData name="Rajeev Roy" userId="cef9fc9bc80668b3" providerId="LiveId" clId="{D675D315-A309-0646-9AE8-25F09D61EE14}" dt="2019-01-15T23:50:17.706" v="85"/>
          <ac:picMkLst>
            <pc:docMk/>
            <pc:sldMk cId="3437749206" sldId="256"/>
            <ac:picMk id="3" creationId="{D8195FEA-7BD2-2641-A467-AF1C51CEB168}"/>
          </ac:picMkLst>
        </pc:picChg>
        <pc:picChg chg="add del mod">
          <ac:chgData name="Rajeev Roy" userId="cef9fc9bc80668b3" providerId="LiveId" clId="{D675D315-A309-0646-9AE8-25F09D61EE14}" dt="2019-01-15T23:42:32.970" v="18" actId="478"/>
          <ac:picMkLst>
            <pc:docMk/>
            <pc:sldMk cId="3437749206" sldId="256"/>
            <ac:picMk id="6" creationId="{A414D604-3E54-224A-9716-CF8293C7FF91}"/>
          </ac:picMkLst>
        </pc:picChg>
        <pc:picChg chg="add mod">
          <ac:chgData name="Rajeev Roy" userId="cef9fc9bc80668b3" providerId="LiveId" clId="{D675D315-A309-0646-9AE8-25F09D61EE14}" dt="2019-01-15T23:50:17.706" v="85"/>
          <ac:picMkLst>
            <pc:docMk/>
            <pc:sldMk cId="3437749206" sldId="256"/>
            <ac:picMk id="7" creationId="{2B820BA8-9902-8649-B281-7C02DC4F9409}"/>
          </ac:picMkLst>
        </pc:picChg>
        <pc:picChg chg="add mod">
          <ac:chgData name="Rajeev Roy" userId="cef9fc9bc80668b3" providerId="LiveId" clId="{D675D315-A309-0646-9AE8-25F09D61EE14}" dt="2019-01-15T23:50:17.706" v="85"/>
          <ac:picMkLst>
            <pc:docMk/>
            <pc:sldMk cId="3437749206" sldId="256"/>
            <ac:picMk id="9" creationId="{12C51C5F-AAD8-2E4F-B443-C18B06ECE13E}"/>
          </ac:picMkLst>
        </pc:picChg>
        <pc:picChg chg="del">
          <ac:chgData name="Rajeev Roy" userId="cef9fc9bc80668b3" providerId="LiveId" clId="{D675D315-A309-0646-9AE8-25F09D61EE14}" dt="2019-01-15T22:56:34.483" v="0" actId="478"/>
          <ac:picMkLst>
            <pc:docMk/>
            <pc:sldMk cId="3437749206" sldId="256"/>
            <ac:picMk id="12" creationId="{48498DEC-29DC-6043-A16D-C160AFF6E9C0}"/>
          </ac:picMkLst>
        </pc:picChg>
        <pc:picChg chg="del">
          <ac:chgData name="Rajeev Roy" userId="cef9fc9bc80668b3" providerId="LiveId" clId="{D675D315-A309-0646-9AE8-25F09D61EE14}" dt="2019-01-15T22:57:07.418" v="7" actId="478"/>
          <ac:picMkLst>
            <pc:docMk/>
            <pc:sldMk cId="3437749206" sldId="256"/>
            <ac:picMk id="23" creationId="{EF1FAC78-CF43-5143-B1D6-6B5734FC1D32}"/>
          </ac:picMkLst>
        </pc:picChg>
        <pc:picChg chg="del">
          <ac:chgData name="Rajeev Roy" userId="cef9fc9bc80668b3" providerId="LiveId" clId="{D675D315-A309-0646-9AE8-25F09D61EE14}" dt="2019-01-15T23:33:35.245" v="12" actId="478"/>
          <ac:picMkLst>
            <pc:docMk/>
            <pc:sldMk cId="3437749206" sldId="256"/>
            <ac:picMk id="24" creationId="{BB8C5B90-C4B8-DB45-B175-301A72BFE2E7}"/>
          </ac:picMkLst>
        </pc:picChg>
        <pc:picChg chg="del">
          <ac:chgData name="Rajeev Roy" userId="cef9fc9bc80668b3" providerId="LiveId" clId="{D675D315-A309-0646-9AE8-25F09D61EE14}" dt="2019-01-15T23:34:15.585" v="17" actId="478"/>
          <ac:picMkLst>
            <pc:docMk/>
            <pc:sldMk cId="3437749206" sldId="256"/>
            <ac:picMk id="25" creationId="{737B9E43-AE85-5049-9232-0D91BE50EAED}"/>
          </ac:picMkLst>
        </pc:picChg>
        <pc:cxnChg chg="mod">
          <ac:chgData name="Rajeev Roy" userId="cef9fc9bc80668b3" providerId="LiveId" clId="{D675D315-A309-0646-9AE8-25F09D61EE14}" dt="2019-01-15T23:50:17.706" v="85"/>
          <ac:cxnSpMkLst>
            <pc:docMk/>
            <pc:sldMk cId="3437749206" sldId="256"/>
            <ac:cxnSpMk id="8" creationId="{C07F0A7F-EFCD-1849-A771-B58735376E66}"/>
          </ac:cxnSpMkLst>
        </pc:cxnChg>
        <pc:cxnChg chg="mod">
          <ac:chgData name="Rajeev Roy" userId="cef9fc9bc80668b3" providerId="LiveId" clId="{D675D315-A309-0646-9AE8-25F09D61EE14}" dt="2019-01-15T23:50:17.706" v="85"/>
          <ac:cxnSpMkLst>
            <pc:docMk/>
            <pc:sldMk cId="3437749206" sldId="256"/>
            <ac:cxnSpMk id="16" creationId="{889620E7-FA44-E044-B794-B31F77F34755}"/>
          </ac:cxnSpMkLst>
        </pc:cxnChg>
      </pc:sldChg>
      <pc:sldMasterChg chg="modSp modSldLayout">
        <pc:chgData name="Rajeev Roy" userId="cef9fc9bc80668b3" providerId="LiveId" clId="{D675D315-A309-0646-9AE8-25F09D61EE14}" dt="2019-01-15T23:50:17.706" v="85"/>
        <pc:sldMasterMkLst>
          <pc:docMk/>
          <pc:sldMasterMk cId="2817598155" sldId="2147483660"/>
        </pc:sldMasterMkLst>
        <pc:spChg chg="mod">
          <ac:chgData name="Rajeev Roy" userId="cef9fc9bc80668b3" providerId="LiveId" clId="{D675D315-A309-0646-9AE8-25F09D61EE14}" dt="2019-01-15T23:50:17.706" v="85"/>
          <ac:spMkLst>
            <pc:docMk/>
            <pc:sldMasterMk cId="2817598155" sldId="2147483660"/>
            <ac:spMk id="2" creationId="{00000000-0000-0000-0000-000000000000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asterMk cId="2817598155" sldId="2147483660"/>
            <ac:spMk id="3" creationId="{00000000-0000-0000-0000-000000000000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asterMk cId="2817598155" sldId="2147483660"/>
            <ac:spMk id="4" creationId="{00000000-0000-0000-0000-000000000000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asterMk cId="2817598155" sldId="2147483660"/>
            <ac:spMk id="5" creationId="{00000000-0000-0000-0000-000000000000}"/>
          </ac:spMkLst>
        </pc:spChg>
        <pc:spChg chg="mod">
          <ac:chgData name="Rajeev Roy" userId="cef9fc9bc80668b3" providerId="LiveId" clId="{D675D315-A309-0646-9AE8-25F09D61EE14}" dt="2019-01-15T23:50:17.706" v="85"/>
          <ac:spMkLst>
            <pc:docMk/>
            <pc:sldMasterMk cId="2817598155" sldId="2147483660"/>
            <ac:spMk id="6" creationId="{00000000-0000-0000-0000-000000000000}"/>
          </ac:spMkLst>
        </pc:sp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4063084925" sldId="2147483661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4063084925" sldId="2147483661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4063084925" sldId="2147483661"/>
              <ac:spMk id="3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2644610454" sldId="2147483663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2644610454" sldId="2147483663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2644610454" sldId="2147483663"/>
              <ac:spMk id="3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2165982095" sldId="2147483664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2165982095" sldId="2147483664"/>
              <ac:spMk id="3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2165982095" sldId="2147483664"/>
              <ac:spMk id="4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3982980377" sldId="2147483665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982980377" sldId="2147483665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982980377" sldId="2147483665"/>
              <ac:spMk id="3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982980377" sldId="2147483665"/>
              <ac:spMk id="4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982980377" sldId="2147483665"/>
              <ac:spMk id="5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982980377" sldId="2147483665"/>
              <ac:spMk id="6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4044541721" sldId="2147483668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4044541721" sldId="2147483668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4044541721" sldId="2147483668"/>
              <ac:spMk id="3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4044541721" sldId="2147483668"/>
              <ac:spMk id="4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3164964451" sldId="2147483669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164964451" sldId="2147483669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164964451" sldId="2147483669"/>
              <ac:spMk id="3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164964451" sldId="2147483669"/>
              <ac:spMk id="4" creationId="{00000000-0000-0000-0000-000000000000}"/>
            </ac:spMkLst>
          </pc:spChg>
        </pc:sldLayoutChg>
        <pc:sldLayoutChg chg="modSp">
          <pc:chgData name="Rajeev Roy" userId="cef9fc9bc80668b3" providerId="LiveId" clId="{D675D315-A309-0646-9AE8-25F09D61EE14}" dt="2019-01-15T23:50:17.706" v="85"/>
          <pc:sldLayoutMkLst>
            <pc:docMk/>
            <pc:sldMasterMk cId="2817598155" sldId="2147483660"/>
            <pc:sldLayoutMk cId="3121064265" sldId="2147483671"/>
          </pc:sldLayoutMkLst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121064265" sldId="2147483671"/>
              <ac:spMk id="2" creationId="{00000000-0000-0000-0000-000000000000}"/>
            </ac:spMkLst>
          </pc:spChg>
          <pc:spChg chg="mod">
            <ac:chgData name="Rajeev Roy" userId="cef9fc9bc80668b3" providerId="LiveId" clId="{D675D315-A309-0646-9AE8-25F09D61EE14}" dt="2019-01-15T23:50:17.706" v="85"/>
            <ac:spMkLst>
              <pc:docMk/>
              <pc:sldMasterMk cId="2817598155" sldId="2147483660"/>
              <pc:sldLayoutMk cId="3121064265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Rajeev Roy" userId="cef9fc9bc80668b3" providerId="LiveId" clId="{E3BA3C78-75C3-A841-972A-EF2FA4324C9E}"/>
    <pc:docChg chg="modSld">
      <pc:chgData name="Rajeev Roy" userId="cef9fc9bc80668b3" providerId="LiveId" clId="{E3BA3C78-75C3-A841-972A-EF2FA4324C9E}" dt="2019-01-15T06:05:40.551" v="0" actId="20577"/>
      <pc:docMkLst>
        <pc:docMk/>
      </pc:docMkLst>
      <pc:sldChg chg="modSp">
        <pc:chgData name="Rajeev Roy" userId="cef9fc9bc80668b3" providerId="LiveId" clId="{E3BA3C78-75C3-A841-972A-EF2FA4324C9E}" dt="2019-01-15T06:05:40.551" v="0" actId="20577"/>
        <pc:sldMkLst>
          <pc:docMk/>
          <pc:sldMk cId="3437749206" sldId="256"/>
        </pc:sldMkLst>
        <pc:spChg chg="mod">
          <ac:chgData name="Rajeev Roy" userId="cef9fc9bc80668b3" providerId="LiveId" clId="{E3BA3C78-75C3-A841-972A-EF2FA4324C9E}" dt="2019-01-15T06:05:40.551" v="0" actId="20577"/>
          <ac:spMkLst>
            <pc:docMk/>
            <pc:sldMk cId="3437749206" sldId="256"/>
            <ac:spMk id="21" creationId="{C53293B6-84CA-9A4B-9887-4BF45F9D04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5941E-62C9-204F-AE95-B83BBBFEAC28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92B59-C0E5-F941-ACEF-88C59BAA7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</a:t>
            </a:r>
          </a:p>
          <a:p>
            <a:r>
              <a:rPr lang="en-US" dirty="0"/>
              <a:t>UA: Departure: 19.18</a:t>
            </a:r>
          </a:p>
          <a:p>
            <a:r>
              <a:rPr lang="en-US" dirty="0"/>
              <a:t>MQ: Departure 13.18</a:t>
            </a:r>
          </a:p>
          <a:p>
            <a:r>
              <a:rPr lang="en-US" dirty="0"/>
              <a:t>Number of flights of UA at ORD: 88687</a:t>
            </a:r>
          </a:p>
          <a:p>
            <a:endParaRPr lang="en-US" dirty="0"/>
          </a:p>
          <a:p>
            <a:r>
              <a:rPr lang="en-US" dirty="0"/>
              <a:t>DEN</a:t>
            </a:r>
          </a:p>
          <a:p>
            <a:r>
              <a:rPr lang="en-US" dirty="0"/>
              <a:t>UA: Departure: 15.24</a:t>
            </a:r>
          </a:p>
          <a:p>
            <a:r>
              <a:rPr lang="en-US" dirty="0"/>
              <a:t>OO: Departure 5.54</a:t>
            </a:r>
          </a:p>
          <a:p>
            <a:r>
              <a:rPr lang="en-US" dirty="0"/>
              <a:t>Number of flights of UA at DEN:  88770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92B59-C0E5-F941-ACEF-88C59BAA7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5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8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4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0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3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E304-4316-EA45-9138-AC1BB62C4BDB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78E5-3FD1-4D4A-A532-4ED2A819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C51C5F-AAD8-2E4F-B443-C18B06EC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5" y="3429002"/>
            <a:ext cx="4386314" cy="194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20BA8-9902-8649-B281-7C02DC4F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" y="3446422"/>
            <a:ext cx="4326004" cy="1922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95FEA-7BD2-2641-A467-AF1C51CEB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663" y="1012678"/>
            <a:ext cx="4395678" cy="19536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0A5944-0151-E148-BDC5-495A2CFC4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1" y="1051969"/>
            <a:ext cx="4483592" cy="19927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BC4969-D5DB-9A40-B7F5-109E23794812}"/>
              </a:ext>
            </a:extLst>
          </p:cNvPr>
          <p:cNvSpPr/>
          <p:nvPr/>
        </p:nvSpPr>
        <p:spPr>
          <a:xfrm>
            <a:off x="54206" y="341206"/>
            <a:ext cx="9029135" cy="6187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1649-DB9E-B64F-B9E7-0506E33E4B44}"/>
              </a:ext>
            </a:extLst>
          </p:cNvPr>
          <p:cNvSpPr/>
          <p:nvPr/>
        </p:nvSpPr>
        <p:spPr>
          <a:xfrm>
            <a:off x="54206" y="5850838"/>
            <a:ext cx="9029135" cy="665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Improvement potential at ORD: 6 minutes/ flight x 88,687 flights ~ 0.5 million minutes per annum</a:t>
            </a:r>
          </a:p>
          <a:p>
            <a:pPr algn="ctr"/>
            <a:r>
              <a:rPr lang="en-US" sz="1662" dirty="0"/>
              <a:t>Improvement potential at DEN: 10 minutes/ flight x 88,770 flights ~ 0.9 million minutes per annum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7F0A7F-EFCD-1849-A771-B58735376E66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54206" y="3434808"/>
            <a:ext cx="9029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E696D-8046-524B-AA2C-336C3DE3E8CD}"/>
              </a:ext>
            </a:extLst>
          </p:cNvPr>
          <p:cNvSpPr/>
          <p:nvPr/>
        </p:nvSpPr>
        <p:spPr>
          <a:xfrm>
            <a:off x="54206" y="345079"/>
            <a:ext cx="9029135" cy="665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Operations Improvement Opportunity for United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ED4DA-DF17-7B47-8BFF-FEDA211C4160}"/>
              </a:ext>
            </a:extLst>
          </p:cNvPr>
          <p:cNvSpPr txBox="1"/>
          <p:nvPr/>
        </p:nvSpPr>
        <p:spPr>
          <a:xfrm>
            <a:off x="526572" y="2966317"/>
            <a:ext cx="4045430" cy="4568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8" b="1" dirty="0">
                <a:effectLst>
                  <a:outerShdw blurRad="38100" dist="38100" sx="1000" sy="1000" algn="tl">
                    <a:srgbClr val="000000"/>
                  </a:outerShdw>
                </a:effectLst>
              </a:rPr>
              <a:t>United compares poorly to other airlines like MQ, DL, and US which have similar number of flights.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106056-0295-B144-A66D-B9462488EEBC}"/>
              </a:ext>
            </a:extLst>
          </p:cNvPr>
          <p:cNvSpPr/>
          <p:nvPr/>
        </p:nvSpPr>
        <p:spPr>
          <a:xfrm>
            <a:off x="116155" y="2966318"/>
            <a:ext cx="456877" cy="456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9620E7-FA44-E044-B794-B31F77F34755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4568774" y="1011037"/>
            <a:ext cx="0" cy="483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8E767-AE09-834D-8BDC-C4989AC7DEF5}"/>
              </a:ext>
            </a:extLst>
          </p:cNvPr>
          <p:cNvSpPr txBox="1"/>
          <p:nvPr/>
        </p:nvSpPr>
        <p:spPr>
          <a:xfrm>
            <a:off x="5010165" y="2966317"/>
            <a:ext cx="4045430" cy="4568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200" b="1">
                <a:effectLst>
                  <a:outerShdw blurRad="38100" dist="38100" sx="1000" sy="1000" algn="tl">
                    <a:srgbClr val="000000"/>
                  </a:outerShdw>
                </a:effectLst>
              </a:defRPr>
            </a:lvl1pPr>
          </a:lstStyle>
          <a:p>
            <a:r>
              <a:rPr lang="en-US" sz="1108" dirty="0"/>
              <a:t>United’s performance lags the identified airlines in all the controllable factors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608A79-13B4-7B43-85B6-C9C085A536EF}"/>
              </a:ext>
            </a:extLst>
          </p:cNvPr>
          <p:cNvSpPr/>
          <p:nvPr/>
        </p:nvSpPr>
        <p:spPr>
          <a:xfrm>
            <a:off x="4599748" y="2966318"/>
            <a:ext cx="456877" cy="456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9FF5-4B55-E546-8ED2-0A5658CEC63F}"/>
              </a:ext>
            </a:extLst>
          </p:cNvPr>
          <p:cNvSpPr txBox="1"/>
          <p:nvPr/>
        </p:nvSpPr>
        <p:spPr>
          <a:xfrm>
            <a:off x="526572" y="5374603"/>
            <a:ext cx="4045430" cy="4568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200" b="1">
                <a:effectLst>
                  <a:outerShdw blurRad="38100" dist="38100" sx="1000" sy="1000" algn="tl">
                    <a:srgbClr val="000000"/>
                  </a:outerShdw>
                </a:effectLst>
              </a:defRPr>
            </a:lvl1pPr>
          </a:lstStyle>
          <a:p>
            <a:r>
              <a:rPr lang="en-US" sz="1108" dirty="0"/>
              <a:t>There is an opportunity to reduce </a:t>
            </a:r>
            <a:r>
              <a:rPr lang="en-US" sz="1108"/>
              <a:t>the departure </a:t>
            </a:r>
            <a:r>
              <a:rPr lang="en-US" sz="1108" dirty="0"/>
              <a:t>delays at ORD by benchmarking to MQ.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3F05D1-2DDB-0545-B1C7-B52BB31FA744}"/>
              </a:ext>
            </a:extLst>
          </p:cNvPr>
          <p:cNvSpPr/>
          <p:nvPr/>
        </p:nvSpPr>
        <p:spPr>
          <a:xfrm>
            <a:off x="116155" y="5374603"/>
            <a:ext cx="456877" cy="456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293B6-84CA-9A4B-9887-4BF45F9D04A7}"/>
              </a:ext>
            </a:extLst>
          </p:cNvPr>
          <p:cNvSpPr txBox="1"/>
          <p:nvPr/>
        </p:nvSpPr>
        <p:spPr>
          <a:xfrm>
            <a:off x="5010165" y="5374603"/>
            <a:ext cx="4045430" cy="4568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200" b="1">
                <a:effectLst>
                  <a:outerShdw blurRad="38100" dist="38100" sx="1000" sy="1000" algn="tl">
                    <a:srgbClr val="000000"/>
                  </a:outerShdw>
                </a:effectLst>
              </a:defRPr>
            </a:lvl1pPr>
          </a:lstStyle>
          <a:p>
            <a:r>
              <a:rPr lang="en-US" sz="1108" dirty="0"/>
              <a:t>There is an opportunity to reduce the departure delays at DEN by benchmarking to OO.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45D5D9-1AAF-554B-A90A-9F1FE223AB71}"/>
              </a:ext>
            </a:extLst>
          </p:cNvPr>
          <p:cNvSpPr/>
          <p:nvPr/>
        </p:nvSpPr>
        <p:spPr>
          <a:xfrm>
            <a:off x="4599748" y="5374603"/>
            <a:ext cx="456877" cy="456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37749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148</Words>
  <Application>Microsoft Macintosh PowerPoint</Application>
  <PresentationFormat>Letter Paper (8.5x11 in)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Rajeev Roy</dc:creator>
  <cp:lastModifiedBy>Rajeev Roy</cp:lastModifiedBy>
  <cp:revision>10</cp:revision>
  <dcterms:created xsi:type="dcterms:W3CDTF">2019-01-15T04:31:42Z</dcterms:created>
  <dcterms:modified xsi:type="dcterms:W3CDTF">2019-01-15T23:50:27Z</dcterms:modified>
</cp:coreProperties>
</file>